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12"/>
  </p:notesMasterIdLst>
  <p:sldSz cx="9144000" cy="5143500" type="custom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ype="http://schemas.openxmlformats.org/officeDocument/2006/relationships/presProps" Target="presProps.xml"/>  <Relationship Id="rId9" Type="http://schemas.openxmlformats.org/officeDocument/2006/relationships/viewProps" Target="viewProps.xml"/>  <Relationship Id="rId10" Type="http://schemas.openxmlformats.org/officeDocument/2006/relationships/theme" Target="theme/theme1.xml"/>  <Relationship Id="rId11" Type="http://schemas.openxmlformats.org/officeDocument/2006/relationships/tableStyles" Target="tableStyles.xml"/>  <Relationship Id="rId12" Type="http://schemas.openxmlformats.org/officeDocument/2006/relationships/notesMaster" Target="notesMasters/notes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
<Relationships xmlns="http://schemas.openxmlformats.org/package/2006/relationships"><Relationship Id="rId1" Target="../media/image1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sd2pptx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9574TPraSsQsXO7j/canvas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slideLayouts/slideLayout2.xml" Type="http://schemas.openxmlformats.org/officeDocument/2006/relationships/slideLayout"/><Relationship Id="rId3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2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3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4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5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6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7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9574TPraSsQsXO7j/slide-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9574TPraSsQsXO7j/slide-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9574TPraSsQsXO7j/slide-3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9574TPraSsQsXO7j/slide-4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9574TPraSsQsXO7j/slide-5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9574TPraSsQsXO7j/slide-6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2020-01-04T21:35:15.211Z</dcterms:created>
  <dcterms:modified xsi:type="dcterms:W3CDTF">2020-01-04T21:35:15.211Z</dcterms:modified>
</cp:coreProperties>
</file>